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302" autoAdjust="0"/>
  </p:normalViewPr>
  <p:slideViewPr>
    <p:cSldViewPr snapToGrid="0">
      <p:cViewPr varScale="1">
        <p:scale>
          <a:sx n="57" d="100"/>
          <a:sy n="57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A78ED-AAE6-4424-B8F6-27FC59EB49E8}" type="datetimeFigureOut">
              <a:rPr lang="fi-FI" smtClean="0"/>
              <a:t>5.3.2014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6B001-88FB-439E-9F85-BA235572E6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267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Hi!</a:t>
            </a:r>
          </a:p>
          <a:p>
            <a:r>
              <a:rPr lang="fi-FI" dirty="0" smtClean="0"/>
              <a:t>My </a:t>
            </a:r>
            <a:r>
              <a:rPr lang="fi-FI" dirty="0" err="1" smtClean="0"/>
              <a:t>name</a:t>
            </a:r>
            <a:r>
              <a:rPr lang="fi-FI" dirty="0" smtClean="0"/>
              <a:t> is Janne Männikkö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Metsokangas Comprehensive School in Finland. My </a:t>
            </a:r>
            <a:r>
              <a:rPr lang="fi-FI" baseline="0" dirty="0" err="1" smtClean="0"/>
              <a:t>learning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activity</a:t>
            </a:r>
            <a:r>
              <a:rPr lang="fi-FI" baseline="0" dirty="0" smtClean="0"/>
              <a:t> is a </a:t>
            </a:r>
            <a:r>
              <a:rPr lang="fi-FI" baseline="0" dirty="0" err="1" smtClean="0"/>
              <a:t>cartoon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project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bullying</a:t>
            </a:r>
            <a:r>
              <a:rPr lang="fi-FI" baseline="0" dirty="0" smtClean="0"/>
              <a:t> at </a:t>
            </a:r>
            <a:r>
              <a:rPr lang="fi-FI" baseline="0" dirty="0" err="1" smtClean="0"/>
              <a:t>school</a:t>
            </a:r>
            <a:r>
              <a:rPr lang="fi-FI" baseline="0" dirty="0" smtClean="0"/>
              <a:t> in English for 7th </a:t>
            </a:r>
            <a:r>
              <a:rPr lang="fi-FI" baseline="0" dirty="0" err="1" smtClean="0"/>
              <a:t>graders</a:t>
            </a:r>
            <a:r>
              <a:rPr lang="fi-FI" baseline="0" dirty="0" smtClean="0"/>
              <a:t>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001-88FB-439E-9F85-BA235572E60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819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As a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outcome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learned</a:t>
            </a:r>
            <a:r>
              <a:rPr lang="fi-FI" dirty="0" smtClean="0"/>
              <a:t> </a:t>
            </a:r>
            <a:r>
              <a:rPr lang="fi-FI" dirty="0" err="1" smtClean="0"/>
              <a:t>how</a:t>
            </a:r>
            <a:r>
              <a:rPr lang="fi-FI" dirty="0" smtClean="0"/>
              <a:t> to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collaborative</a:t>
            </a:r>
            <a:r>
              <a:rPr lang="fi-FI" dirty="0" smtClean="0"/>
              <a:t> </a:t>
            </a:r>
            <a:r>
              <a:rPr lang="fi-FI" dirty="0" err="1" smtClean="0"/>
              <a:t>tools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collaborative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methods</a:t>
            </a:r>
            <a:r>
              <a:rPr lang="fi-FI" baseline="0" dirty="0" smtClean="0"/>
              <a:t> in general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They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learned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how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use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Onedrive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properly</a:t>
            </a:r>
            <a:r>
              <a:rPr lang="fi-FI" baseline="0" dirty="0" smtClean="0"/>
              <a:t>.</a:t>
            </a:r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001-88FB-439E-9F85-BA235572E60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774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 err="1" smtClean="0"/>
              <a:t>Because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nature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activity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students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learned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collaborate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order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get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product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finished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Everybody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take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part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project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otherwise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cartoon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wouldn’t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finished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everybody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had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role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doing</a:t>
            </a:r>
            <a:r>
              <a:rPr lang="fi-FI" baseline="0" dirty="0" smtClean="0"/>
              <a:t> it.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001-88FB-439E-9F85-BA235572E60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03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main </a:t>
            </a:r>
            <a:r>
              <a:rPr lang="fi-FI" dirty="0" err="1" smtClean="0"/>
              <a:t>objectives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project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were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get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students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discuss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solutions</a:t>
            </a:r>
            <a:r>
              <a:rPr lang="fi-FI" baseline="0" dirty="0" smtClean="0"/>
              <a:t> </a:t>
            </a:r>
            <a:r>
              <a:rPr lang="fi-FI" baseline="0" dirty="0" smtClean="0"/>
              <a:t>for </a:t>
            </a:r>
            <a:r>
              <a:rPr lang="fi-FI" baseline="0" dirty="0" err="1" smtClean="0"/>
              <a:t>bullying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learn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vocabulary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collaborating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reflecting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basic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tablets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Onedrive</a:t>
            </a:r>
            <a:r>
              <a:rPr lang="fi-FI" baseline="0" dirty="0" smtClean="0"/>
              <a:t> </a:t>
            </a:r>
            <a:r>
              <a:rPr lang="fi-FI" baseline="0" dirty="0" smtClean="0"/>
              <a:t>and to </a:t>
            </a:r>
            <a:r>
              <a:rPr lang="fi-FI" baseline="0" dirty="0" err="1" smtClean="0"/>
              <a:t>learn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how</a:t>
            </a:r>
            <a:r>
              <a:rPr lang="fi-FI" baseline="0" dirty="0" smtClean="0"/>
              <a:t> to import/</a:t>
            </a:r>
            <a:r>
              <a:rPr lang="fi-FI" baseline="0" dirty="0" err="1" smtClean="0"/>
              <a:t>export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files</a:t>
            </a:r>
            <a:r>
              <a:rPr lang="fi-FI" baseline="0" dirty="0" smtClean="0"/>
              <a:t> to and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Onedrive</a:t>
            </a:r>
            <a:r>
              <a:rPr lang="fi-FI" baseline="0" dirty="0" smtClean="0"/>
              <a:t> </a:t>
            </a:r>
            <a:r>
              <a:rPr lang="fi-FI" baseline="0" dirty="0" smtClean="0"/>
              <a:t>and Word.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001-88FB-439E-9F85-BA235572E60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90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student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given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background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, </a:t>
            </a:r>
            <a:r>
              <a:rPr lang="fi-FI" dirty="0" err="1" smtClean="0"/>
              <a:t>goals</a:t>
            </a:r>
            <a:r>
              <a:rPr lang="fi-FI" dirty="0" smtClean="0"/>
              <a:t> and </a:t>
            </a:r>
            <a:r>
              <a:rPr lang="fi-FI" dirty="0" err="1" smtClean="0"/>
              <a:t>instructions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 smtClean="0"/>
              <a:t>.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given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assesment</a:t>
            </a:r>
            <a:r>
              <a:rPr lang="fi-FI" dirty="0" smtClean="0"/>
              <a:t> </a:t>
            </a:r>
            <a:r>
              <a:rPr lang="fi-FI" dirty="0" err="1" smtClean="0"/>
              <a:t>form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throughout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 smtClean="0"/>
              <a:t>.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uploaded</a:t>
            </a:r>
            <a:r>
              <a:rPr lang="fi-FI" baseline="0" dirty="0" smtClean="0"/>
              <a:t> to a </a:t>
            </a:r>
            <a:r>
              <a:rPr lang="fi-FI" baseline="0" dirty="0" err="1" smtClean="0"/>
              <a:t>shared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Onedrive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folder</a:t>
            </a:r>
            <a:r>
              <a:rPr lang="fi-FI" baseline="0" dirty="0" smtClean="0"/>
              <a:t>.</a:t>
            </a:r>
          </a:p>
          <a:p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next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stage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students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discuss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bullying</a:t>
            </a:r>
            <a:r>
              <a:rPr lang="fi-FI" baseline="0" dirty="0" smtClean="0"/>
              <a:t> </a:t>
            </a:r>
            <a:r>
              <a:rPr lang="fi-FI" baseline="0" dirty="0" smtClean="0"/>
              <a:t>in general </a:t>
            </a:r>
            <a:r>
              <a:rPr lang="fi-FI" baseline="0" dirty="0" smtClean="0"/>
              <a:t>on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base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their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own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knowledge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experiences</a:t>
            </a:r>
            <a:r>
              <a:rPr lang="fi-FI" baseline="0" dirty="0" smtClean="0"/>
              <a:t>.</a:t>
            </a:r>
          </a:p>
          <a:p>
            <a:r>
              <a:rPr lang="fi-FI" baseline="0" dirty="0" err="1" smtClean="0"/>
              <a:t>After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each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lesson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students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required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record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reflection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upload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them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Onedrive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revised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if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needed</a:t>
            </a:r>
            <a:r>
              <a:rPr lang="fi-FI" baseline="0" dirty="0" smtClean="0"/>
              <a:t>.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001-88FB-439E-9F85-BA235572E60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83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had</a:t>
            </a:r>
            <a:r>
              <a:rPr lang="fi-FI" dirty="0" smtClean="0"/>
              <a:t> </a:t>
            </a:r>
            <a:r>
              <a:rPr lang="fi-FI" dirty="0" err="1" smtClean="0"/>
              <a:t>created</a:t>
            </a:r>
            <a:r>
              <a:rPr lang="fi-FI" dirty="0" smtClean="0"/>
              <a:t> a </a:t>
            </a:r>
            <a:r>
              <a:rPr lang="fi-FI" dirty="0" err="1" smtClean="0"/>
              <a:t>story</a:t>
            </a:r>
            <a:r>
              <a:rPr lang="fi-FI" dirty="0" smtClean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earlier</a:t>
            </a:r>
            <a:r>
              <a:rPr lang="fi-FI" dirty="0" smtClean="0"/>
              <a:t> </a:t>
            </a:r>
            <a:r>
              <a:rPr lang="fi-FI" dirty="0" err="1" smtClean="0"/>
              <a:t>lesson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they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drew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storyboard</a:t>
            </a:r>
            <a:r>
              <a:rPr lang="fi-FI" baseline="0" dirty="0" smtClean="0"/>
              <a:t> of it </a:t>
            </a:r>
            <a:r>
              <a:rPr lang="fi-FI" baseline="0" dirty="0" err="1" smtClean="0"/>
              <a:t>during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class</a:t>
            </a:r>
            <a:r>
              <a:rPr lang="fi-FI" baseline="0" dirty="0" smtClean="0"/>
              <a:t>.</a:t>
            </a:r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001-88FB-439E-9F85-BA235572E60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610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next</a:t>
            </a:r>
            <a:r>
              <a:rPr lang="fi-FI" dirty="0" smtClean="0"/>
              <a:t> </a:t>
            </a:r>
            <a:r>
              <a:rPr lang="fi-FI" dirty="0" err="1" smtClean="0"/>
              <a:t>step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acted</a:t>
            </a:r>
            <a:r>
              <a:rPr lang="fi-FI" dirty="0" smtClean="0"/>
              <a:t> out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bullying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situations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photographed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tablets</a:t>
            </a:r>
            <a:r>
              <a:rPr lang="fi-FI" baseline="0" dirty="0" smtClean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001-88FB-439E-9F85-BA235572E60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36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photographing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photos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uploaded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Onedrive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editing</a:t>
            </a:r>
            <a:r>
              <a:rPr lang="fi-FI" baseline="0" dirty="0" smtClean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001-88FB-439E-9F85-BA235572E60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24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Then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pictures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arranged</a:t>
            </a:r>
            <a:r>
              <a:rPr lang="fi-FI" dirty="0" smtClean="0"/>
              <a:t> into a </a:t>
            </a:r>
            <a:r>
              <a:rPr lang="fi-FI" dirty="0" err="1" smtClean="0"/>
              <a:t>cartoon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order</a:t>
            </a:r>
            <a:r>
              <a:rPr lang="fi-FI" dirty="0" smtClean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captioned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using</a:t>
            </a:r>
            <a:r>
              <a:rPr lang="fi-FI" baseline="0" dirty="0" smtClean="0"/>
              <a:t> Word.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001-88FB-439E-9F85-BA235572E60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85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cartoon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finished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presented</a:t>
            </a:r>
            <a:r>
              <a:rPr lang="fi-FI" dirty="0" smtClean="0"/>
              <a:t> to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class</a:t>
            </a:r>
            <a:r>
              <a:rPr lang="fi-FI" dirty="0" smtClean="0"/>
              <a:t> </a:t>
            </a:r>
            <a:r>
              <a:rPr lang="fi-FI" baseline="0" dirty="0" smtClean="0"/>
              <a:t>and </a:t>
            </a:r>
            <a:r>
              <a:rPr lang="fi-FI" baseline="0" dirty="0" err="1" smtClean="0"/>
              <a:t>they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discussed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Students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discussed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bullying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shown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cartoons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tried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find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possible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solutions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presented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situations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students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evaluated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cartoons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assesment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form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given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beforehand</a:t>
            </a:r>
            <a:r>
              <a:rPr lang="fi-FI" baseline="0" dirty="0" smtClean="0"/>
              <a:t>.</a:t>
            </a:r>
          </a:p>
          <a:p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projects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were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course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evaluated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teacher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too</a:t>
            </a:r>
            <a:r>
              <a:rPr lang="fi-FI" baseline="0" dirty="0" smtClean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001-88FB-439E-9F85-BA235572E60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740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project</a:t>
            </a:r>
            <a:r>
              <a:rPr lang="fi-FI" baseline="0" dirty="0" smtClean="0"/>
              <a:t> got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students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discuss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bullying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relaxed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way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groups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During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discussions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realized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different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kinds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bullying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they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tried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find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ways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react</a:t>
            </a:r>
            <a:r>
              <a:rPr lang="fi-FI" baseline="0" dirty="0" smtClean="0"/>
              <a:t> to it and </a:t>
            </a:r>
            <a:r>
              <a:rPr lang="fi-FI" baseline="0" dirty="0" err="1" smtClean="0"/>
              <a:t>deal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smtClean="0"/>
              <a:t>it.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001-88FB-439E-9F85-BA235572E60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40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933-23E0-4F59-A376-4B2D48A6E97B}" type="datetimeFigureOut">
              <a:rPr lang="fi-FI" smtClean="0"/>
              <a:t>5.3.2014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06E4-9095-4135-BC57-2C58900529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68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933-23E0-4F59-A376-4B2D48A6E97B}" type="datetimeFigureOut">
              <a:rPr lang="fi-FI" smtClean="0"/>
              <a:t>5.3.2014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06E4-9095-4135-BC57-2C58900529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95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933-23E0-4F59-A376-4B2D48A6E97B}" type="datetimeFigureOut">
              <a:rPr lang="fi-FI" smtClean="0"/>
              <a:t>5.3.2014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06E4-9095-4135-BC57-2C58900529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52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933-23E0-4F59-A376-4B2D48A6E97B}" type="datetimeFigureOut">
              <a:rPr lang="fi-FI" smtClean="0"/>
              <a:t>5.3.2014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06E4-9095-4135-BC57-2C58900529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09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933-23E0-4F59-A376-4B2D48A6E97B}" type="datetimeFigureOut">
              <a:rPr lang="fi-FI" smtClean="0"/>
              <a:t>5.3.2014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06E4-9095-4135-BC57-2C58900529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86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933-23E0-4F59-A376-4B2D48A6E97B}" type="datetimeFigureOut">
              <a:rPr lang="fi-FI" smtClean="0"/>
              <a:t>5.3.2014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06E4-9095-4135-BC57-2C58900529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61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933-23E0-4F59-A376-4B2D48A6E97B}" type="datetimeFigureOut">
              <a:rPr lang="fi-FI" smtClean="0"/>
              <a:t>5.3.2014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06E4-9095-4135-BC57-2C58900529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02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933-23E0-4F59-A376-4B2D48A6E97B}" type="datetimeFigureOut">
              <a:rPr lang="fi-FI" smtClean="0"/>
              <a:t>5.3.2014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06E4-9095-4135-BC57-2C58900529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58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933-23E0-4F59-A376-4B2D48A6E97B}" type="datetimeFigureOut">
              <a:rPr lang="fi-FI" smtClean="0"/>
              <a:t>5.3.2014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06E4-9095-4135-BC57-2C58900529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41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933-23E0-4F59-A376-4B2D48A6E97B}" type="datetimeFigureOut">
              <a:rPr lang="fi-FI" smtClean="0"/>
              <a:t>5.3.2014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06E4-9095-4135-BC57-2C58900529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96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933-23E0-4F59-A376-4B2D48A6E97B}" type="datetimeFigureOut">
              <a:rPr lang="fi-FI" smtClean="0"/>
              <a:t>5.3.2014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06E4-9095-4135-BC57-2C58900529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2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8933-23E0-4F59-A376-4B2D48A6E97B}" type="datetimeFigureOut">
              <a:rPr lang="fi-FI" smtClean="0"/>
              <a:t>5.3.2014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6E4-9095-4135-BC57-2C58900529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16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ivaprogram.net/" TargetMode="External"/><Relationship Id="rId4" Type="http://schemas.openxmlformats.org/officeDocument/2006/relationships/hyperlink" Target="http://itec.eun.org/web/guest/hom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Cartoon</a:t>
            </a:r>
            <a:r>
              <a:rPr lang="fi-FI" dirty="0" smtClean="0"/>
              <a:t> Project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Bullying</a:t>
            </a:r>
            <a:r>
              <a:rPr lang="fi-FI" dirty="0" smtClean="0"/>
              <a:t> at  School in English for 7th </a:t>
            </a:r>
            <a:r>
              <a:rPr lang="fi-FI" dirty="0" err="1" smtClean="0"/>
              <a:t>graders</a:t>
            </a:r>
            <a:r>
              <a:rPr lang="fi-FI" dirty="0" smtClean="0"/>
              <a:t> (</a:t>
            </a:r>
            <a:r>
              <a:rPr lang="fi-FI" dirty="0" err="1" smtClean="0"/>
              <a:t>age</a:t>
            </a:r>
            <a:r>
              <a:rPr lang="fi-FI" dirty="0" smtClean="0"/>
              <a:t> 13)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Janne Männikkö</a:t>
            </a:r>
          </a:p>
          <a:p>
            <a:r>
              <a:rPr lang="fi-FI" dirty="0" smtClean="0"/>
              <a:t>Metsokangas Comprehensive School</a:t>
            </a:r>
          </a:p>
          <a:p>
            <a:r>
              <a:rPr lang="fi-FI" dirty="0" smtClean="0"/>
              <a:t>Finland</a:t>
            </a:r>
          </a:p>
          <a:p>
            <a:r>
              <a:rPr lang="fi-FI" dirty="0"/>
              <a:t>http://www.ouka.fi/oulu/metsokankaan-koulu 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3402">
            <a:off x="-206517" y="4031843"/>
            <a:ext cx="3706689" cy="267027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3796352" y="5672574"/>
            <a:ext cx="459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Part</a:t>
            </a:r>
            <a:r>
              <a:rPr lang="fi-FI" dirty="0" smtClean="0"/>
              <a:t> of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>
                <a:hlinkClick r:id="rId4"/>
              </a:rPr>
              <a:t>iTEC</a:t>
            </a:r>
            <a:r>
              <a:rPr lang="fi-FI" dirty="0" smtClean="0"/>
              <a:t> and </a:t>
            </a:r>
            <a:r>
              <a:rPr lang="fi-FI" dirty="0" err="1" smtClean="0">
                <a:hlinkClick r:id="rId5"/>
              </a:rPr>
              <a:t>Ki-Va</a:t>
            </a:r>
            <a:r>
              <a:rPr lang="fi-FI" dirty="0" smtClean="0"/>
              <a:t> –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 smtClean="0"/>
              <a:t>projects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032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518615"/>
            <a:ext cx="10515600" cy="2495518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proper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of </a:t>
            </a:r>
            <a:r>
              <a:rPr lang="fi-FI" dirty="0" err="1" smtClean="0"/>
              <a:t>One</a:t>
            </a:r>
            <a:r>
              <a:rPr lang="fi-FI" dirty="0" err="1" smtClean="0"/>
              <a:t>drive</a:t>
            </a:r>
            <a:r>
              <a:rPr lang="fi-FI" dirty="0" smtClean="0"/>
              <a:t> </a:t>
            </a:r>
            <a:r>
              <a:rPr lang="fi-FI" dirty="0"/>
              <a:t>as a </a:t>
            </a:r>
            <a:r>
              <a:rPr lang="fi-FI" dirty="0" err="1"/>
              <a:t>platform</a:t>
            </a:r>
            <a:r>
              <a:rPr lang="fi-FI" dirty="0"/>
              <a:t> and as a </a:t>
            </a:r>
            <a:r>
              <a:rPr lang="fi-FI" dirty="0" err="1"/>
              <a:t>collaborative</a:t>
            </a:r>
            <a:r>
              <a:rPr lang="fi-FI" dirty="0"/>
              <a:t> </a:t>
            </a:r>
            <a:r>
              <a:rPr lang="fi-FI" dirty="0" err="1"/>
              <a:t>tool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learned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/>
              <a:t>learned</a:t>
            </a:r>
            <a:r>
              <a:rPr lang="fi-FI" dirty="0"/>
              <a:t> to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tablets</a:t>
            </a:r>
            <a:r>
              <a:rPr lang="fi-FI" dirty="0"/>
              <a:t> and import and </a:t>
            </a:r>
            <a:r>
              <a:rPr lang="fi-FI" dirty="0" err="1"/>
              <a:t>export</a:t>
            </a:r>
            <a:r>
              <a:rPr lang="fi-FI" dirty="0"/>
              <a:t> </a:t>
            </a:r>
            <a:r>
              <a:rPr lang="fi-FI" dirty="0" err="1"/>
              <a:t>files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/>
              <a:t>use</a:t>
            </a:r>
            <a:r>
              <a:rPr lang="fi-FI" dirty="0"/>
              <a:t> of </a:t>
            </a:r>
            <a:r>
              <a:rPr lang="fi-FI" dirty="0" err="1"/>
              <a:t>reflection</a:t>
            </a:r>
            <a:r>
              <a:rPr lang="fi-FI" dirty="0"/>
              <a:t> </a:t>
            </a:r>
            <a:r>
              <a:rPr lang="fi-FI" dirty="0" err="1"/>
              <a:t>tools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learned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858">
            <a:off x="838200" y="3014134"/>
            <a:ext cx="5223933" cy="293846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705">
            <a:off x="6652485" y="2836228"/>
            <a:ext cx="5069277" cy="2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0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/>
          <a:lstStyle/>
          <a:p>
            <a:r>
              <a:rPr lang="fi-FI" dirty="0" err="1"/>
              <a:t>Throughout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learned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to </a:t>
            </a:r>
            <a:r>
              <a:rPr lang="fi-FI" dirty="0" err="1"/>
              <a:t>collaborate</a:t>
            </a:r>
            <a:r>
              <a:rPr lang="fi-FI" dirty="0"/>
              <a:t> in </a:t>
            </a:r>
            <a:r>
              <a:rPr lang="fi-FI" dirty="0" err="1"/>
              <a:t>order</a:t>
            </a:r>
            <a:r>
              <a:rPr lang="fi-FI" dirty="0"/>
              <a:t> to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required</a:t>
            </a:r>
            <a:r>
              <a:rPr lang="fi-FI" dirty="0"/>
              <a:t> </a:t>
            </a:r>
            <a:r>
              <a:rPr lang="fi-FI" dirty="0" err="1"/>
              <a:t>product</a:t>
            </a:r>
            <a:r>
              <a:rPr lang="fi-FI" dirty="0"/>
              <a:t> (</a:t>
            </a:r>
            <a:r>
              <a:rPr lang="fi-FI" dirty="0" err="1"/>
              <a:t>cartoon</a:t>
            </a:r>
            <a:r>
              <a:rPr lang="fi-FI" dirty="0"/>
              <a:t>) </a:t>
            </a:r>
            <a:r>
              <a:rPr lang="fi-FI" dirty="0" err="1"/>
              <a:t>finished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groups</a:t>
            </a:r>
            <a:r>
              <a:rPr lang="fi-FI" dirty="0"/>
              <a:t> in </a:t>
            </a:r>
            <a:r>
              <a:rPr lang="fi-FI" dirty="0" err="1" smtClean="0"/>
              <a:t>One</a:t>
            </a:r>
            <a:r>
              <a:rPr lang="fi-FI" dirty="0" err="1" smtClean="0"/>
              <a:t>drive</a:t>
            </a:r>
            <a:r>
              <a:rPr lang="fi-FI" dirty="0" smtClean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communicate</a:t>
            </a:r>
            <a:r>
              <a:rPr lang="fi-FI" dirty="0"/>
              <a:t> outside </a:t>
            </a:r>
            <a:r>
              <a:rPr lang="fi-FI" dirty="0" err="1"/>
              <a:t>school</a:t>
            </a:r>
            <a:r>
              <a:rPr lang="fi-FI" dirty="0"/>
              <a:t> and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cartoon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at </a:t>
            </a:r>
            <a:r>
              <a:rPr lang="fi-FI" dirty="0" err="1"/>
              <a:t>school</a:t>
            </a:r>
            <a:r>
              <a:rPr lang="fi-FI" dirty="0"/>
              <a:t>.</a:t>
            </a:r>
          </a:p>
          <a:p>
            <a:r>
              <a:rPr lang="fi-FI" dirty="0" err="1"/>
              <a:t>Because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nature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allowed</a:t>
            </a:r>
            <a:r>
              <a:rPr lang="fi-FI" dirty="0"/>
              <a:t> to </a:t>
            </a:r>
            <a:r>
              <a:rPr lang="fi-FI" dirty="0" err="1"/>
              <a:t>move</a:t>
            </a:r>
            <a:r>
              <a:rPr lang="fi-FI" dirty="0"/>
              <a:t> </a:t>
            </a:r>
            <a:r>
              <a:rPr lang="fi-FI" dirty="0" err="1"/>
              <a:t>around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premises</a:t>
            </a:r>
            <a:r>
              <a:rPr lang="fi-FI" dirty="0"/>
              <a:t> and outside to </a:t>
            </a:r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pictures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cartoons</a:t>
            </a:r>
            <a:r>
              <a:rPr lang="fi-FI" dirty="0"/>
              <a:t>.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taught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</a:t>
            </a:r>
            <a:r>
              <a:rPr lang="fi-FI" dirty="0" err="1"/>
              <a:t>resposibility</a:t>
            </a:r>
            <a:r>
              <a:rPr lang="fi-FI" dirty="0"/>
              <a:t> of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actions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472" y="4441297"/>
            <a:ext cx="1850527" cy="173566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734" y="4441297"/>
            <a:ext cx="2777066" cy="17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5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00"/>
    </mc:Choice>
    <mc:Fallback>
      <p:transition spd="slow" advTm="2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049">
            <a:off x="8493455" y="3589361"/>
            <a:ext cx="3202675" cy="240200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objectives of this learning </a:t>
            </a:r>
            <a:r>
              <a:rPr lang="en-US" dirty="0" smtClean="0"/>
              <a:t>activity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78425"/>
            <a:ext cx="10885227" cy="519979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to get </a:t>
            </a:r>
            <a:r>
              <a:rPr lang="en-US" dirty="0"/>
              <a:t>students to discuss bullying and get them understand the seriousness of it and the possible outcomes of bullying and the possible solutions in these </a:t>
            </a:r>
            <a:r>
              <a:rPr lang="en-US" dirty="0" smtClean="0"/>
              <a:t>situations </a:t>
            </a:r>
            <a:r>
              <a:rPr lang="en-US" dirty="0"/>
              <a:t>(part of </a:t>
            </a:r>
            <a:r>
              <a:rPr lang="en-US" dirty="0" err="1"/>
              <a:t>KiVa</a:t>
            </a:r>
            <a:r>
              <a:rPr lang="en-US" dirty="0"/>
              <a:t>-school project in Finland (Ki-</a:t>
            </a:r>
            <a:r>
              <a:rPr lang="en-US" dirty="0" err="1"/>
              <a:t>Va</a:t>
            </a:r>
            <a:r>
              <a:rPr lang="en-US" dirty="0"/>
              <a:t> = Against Bullying</a:t>
            </a:r>
            <a:r>
              <a:rPr lang="en-US" dirty="0" smtClean="0"/>
              <a:t>)).</a:t>
            </a:r>
            <a:endParaRPr lang="fi-FI" dirty="0"/>
          </a:p>
          <a:p>
            <a:pPr lvl="0"/>
            <a:r>
              <a:rPr lang="en-US" dirty="0"/>
              <a:t>learn English vocabulary concerning the subject (English lessons).</a:t>
            </a:r>
            <a:endParaRPr lang="fi-FI" dirty="0"/>
          </a:p>
          <a:p>
            <a:pPr lvl="0"/>
            <a:r>
              <a:rPr lang="en-US" dirty="0"/>
              <a:t>learn to plan collaboratively.</a:t>
            </a:r>
            <a:endParaRPr lang="fi-FI" dirty="0"/>
          </a:p>
          <a:p>
            <a:pPr lvl="0"/>
            <a:r>
              <a:rPr lang="en-US" dirty="0"/>
              <a:t>learn to draw a storyboard (Art lessons).</a:t>
            </a:r>
            <a:endParaRPr lang="fi-FI" dirty="0"/>
          </a:p>
          <a:p>
            <a:pPr lvl="0"/>
            <a:r>
              <a:rPr lang="en-US" dirty="0"/>
              <a:t>use tablets for photographing (ICT).</a:t>
            </a:r>
            <a:endParaRPr lang="fi-FI" dirty="0"/>
          </a:p>
          <a:p>
            <a:pPr lvl="0"/>
            <a:r>
              <a:rPr lang="en-US" dirty="0"/>
              <a:t>use </a:t>
            </a:r>
            <a:r>
              <a:rPr lang="en-US" dirty="0" err="1" smtClean="0"/>
              <a:t>One</a:t>
            </a:r>
            <a:r>
              <a:rPr lang="en-US" dirty="0" err="1" smtClean="0"/>
              <a:t>drive</a:t>
            </a:r>
            <a:r>
              <a:rPr lang="en-US" dirty="0" smtClean="0"/>
              <a:t> </a:t>
            </a:r>
            <a:r>
              <a:rPr lang="en-US" dirty="0"/>
              <a:t>as a platform and collaborative tool (ICT).</a:t>
            </a:r>
            <a:endParaRPr lang="fi-FI" dirty="0"/>
          </a:p>
          <a:p>
            <a:pPr lvl="0"/>
            <a:r>
              <a:rPr lang="en-US" dirty="0"/>
              <a:t>import and export photos </a:t>
            </a:r>
            <a:r>
              <a:rPr lang="en-US" dirty="0" smtClean="0"/>
              <a:t>(</a:t>
            </a:r>
            <a:r>
              <a:rPr lang="en-US" dirty="0" err="1" smtClean="0"/>
              <a:t>One</a:t>
            </a:r>
            <a:r>
              <a:rPr lang="en-US" dirty="0" err="1" smtClean="0"/>
              <a:t>drive</a:t>
            </a:r>
            <a:r>
              <a:rPr lang="en-US" dirty="0" smtClean="0"/>
              <a:t>/Word</a:t>
            </a:r>
            <a:r>
              <a:rPr lang="en-US" dirty="0"/>
              <a:t>).</a:t>
            </a:r>
            <a:endParaRPr lang="fi-FI" dirty="0"/>
          </a:p>
          <a:p>
            <a:pPr lvl="0"/>
            <a:r>
              <a:rPr lang="en-US" dirty="0"/>
              <a:t>learn to reflect upon their work by using WeLearn –program and </a:t>
            </a:r>
            <a:r>
              <a:rPr lang="en-US" dirty="0" err="1" smtClean="0"/>
              <a:t>One</a:t>
            </a:r>
            <a:r>
              <a:rPr lang="en-US" dirty="0" err="1" smtClean="0"/>
              <a:t>drive</a:t>
            </a:r>
            <a:r>
              <a:rPr lang="en-US" dirty="0" smtClean="0"/>
              <a:t>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287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</p:spPr>
        <p:txBody>
          <a:bodyPr/>
          <a:lstStyle/>
          <a:p>
            <a:r>
              <a:rPr lang="fi-FI" dirty="0" smtClean="0"/>
              <a:t>Project </a:t>
            </a:r>
            <a:r>
              <a:rPr lang="fi-FI" dirty="0" err="1" smtClean="0"/>
              <a:t>description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3489">
            <a:off x="8996440" y="4223106"/>
            <a:ext cx="2893554" cy="2170166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5255320"/>
          </a:xfrm>
        </p:spPr>
        <p:txBody>
          <a:bodyPr>
            <a:normAutofit/>
          </a:bodyPr>
          <a:lstStyle/>
          <a:p>
            <a:r>
              <a:rPr lang="en-US" dirty="0" smtClean="0"/>
              <a:t>Lessons 1 – 2</a:t>
            </a:r>
          </a:p>
          <a:p>
            <a:pPr lvl="1"/>
            <a:r>
              <a:rPr lang="en-US" dirty="0" smtClean="0"/>
              <a:t>The projects goals were presented to the students.</a:t>
            </a:r>
          </a:p>
          <a:p>
            <a:pPr lvl="1"/>
            <a:r>
              <a:rPr lang="en-US" dirty="0" smtClean="0"/>
              <a:t>The students were given written instructions and an assessment form which were used throughout the project (they were also uploaded to </a:t>
            </a:r>
            <a:r>
              <a:rPr lang="en-US" dirty="0" err="1" smtClean="0"/>
              <a:t>One</a:t>
            </a:r>
            <a:r>
              <a:rPr lang="en-US" dirty="0" err="1" smtClean="0"/>
              <a:t>drive</a:t>
            </a:r>
            <a:r>
              <a:rPr lang="en-US" dirty="0" smtClean="0"/>
              <a:t> </a:t>
            </a:r>
            <a:r>
              <a:rPr lang="en-US" dirty="0" smtClean="0"/>
              <a:t>and shared to students so that they could be revised).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students started by discussing bullying and creating a story about bullying based on their possible own </a:t>
            </a:r>
            <a:r>
              <a:rPr lang="en-US" dirty="0" smtClean="0"/>
              <a:t>experiences collaboratively in group discussions. </a:t>
            </a:r>
          </a:p>
          <a:p>
            <a:pPr lvl="1"/>
            <a:r>
              <a:rPr lang="en-US" dirty="0" smtClean="0"/>
              <a:t>Reflection to </a:t>
            </a:r>
            <a:r>
              <a:rPr lang="en-US" dirty="0" err="1" smtClean="0"/>
              <a:t>One</a:t>
            </a:r>
            <a:r>
              <a:rPr lang="en-US" dirty="0" err="1" smtClean="0"/>
              <a:t>drive</a:t>
            </a:r>
            <a:r>
              <a:rPr lang="en-US" dirty="0" smtClean="0"/>
              <a:t> </a:t>
            </a:r>
            <a:r>
              <a:rPr lang="en-US" dirty="0" smtClean="0"/>
              <a:t>after each lesson by shooting it with a tablet and uploading it to </a:t>
            </a:r>
            <a:r>
              <a:rPr lang="en-US" dirty="0" err="1" smtClean="0"/>
              <a:t>One</a:t>
            </a:r>
            <a:r>
              <a:rPr lang="en-US" dirty="0" err="1" smtClean="0"/>
              <a:t>drive</a:t>
            </a:r>
            <a:r>
              <a:rPr lang="en-US" dirty="0" smtClean="0"/>
              <a:t> </a:t>
            </a:r>
            <a:r>
              <a:rPr lang="en-US" dirty="0" smtClean="0"/>
              <a:t>so that in could be revised if needed.</a:t>
            </a:r>
          </a:p>
          <a:p>
            <a:pPr lvl="2"/>
            <a:r>
              <a:rPr lang="en-US" dirty="0" smtClean="0"/>
              <a:t>What was done?</a:t>
            </a:r>
          </a:p>
          <a:p>
            <a:pPr lvl="2"/>
            <a:r>
              <a:rPr lang="en-US" dirty="0" smtClean="0"/>
              <a:t>Possible problems</a:t>
            </a:r>
          </a:p>
          <a:p>
            <a:pPr lvl="2"/>
            <a:r>
              <a:rPr lang="en-US" dirty="0" smtClean="0"/>
              <a:t>Possible solutions</a:t>
            </a:r>
          </a:p>
          <a:p>
            <a:pPr lvl="2"/>
            <a:r>
              <a:rPr lang="en-US" dirty="0" smtClean="0"/>
              <a:t>What next?</a:t>
            </a:r>
          </a:p>
          <a:p>
            <a:pPr lvl="2"/>
            <a:r>
              <a:rPr lang="en-US" dirty="0" smtClean="0"/>
              <a:t>Possible problems (if any) and solutions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256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00"/>
    </mc:Choice>
    <mc:Fallback>
      <p:transition spd="slow" advTm="3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409433"/>
            <a:ext cx="10515600" cy="2688609"/>
          </a:xfrm>
        </p:spPr>
        <p:txBody>
          <a:bodyPr/>
          <a:lstStyle/>
          <a:p>
            <a:r>
              <a:rPr lang="fi-FI" sz="3200" dirty="0" err="1" smtClean="0"/>
              <a:t>Lesson</a:t>
            </a:r>
            <a:r>
              <a:rPr lang="fi-FI" sz="3200" dirty="0" smtClean="0"/>
              <a:t> 3 - 4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students made a drawn storyboard of their </a:t>
            </a:r>
            <a:r>
              <a:rPr lang="en-US" dirty="0" smtClean="0"/>
              <a:t>story </a:t>
            </a:r>
            <a:r>
              <a:rPr lang="en-US" dirty="0" smtClean="0"/>
              <a:t>about bullying during arts </a:t>
            </a:r>
            <a:r>
              <a:rPr lang="en-US" dirty="0" smtClean="0"/>
              <a:t>lesson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753548"/>
            <a:ext cx="6505685" cy="48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4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79143" y="433553"/>
            <a:ext cx="10515600" cy="4351338"/>
          </a:xfrm>
        </p:spPr>
        <p:txBody>
          <a:bodyPr/>
          <a:lstStyle/>
          <a:p>
            <a:r>
              <a:rPr lang="fi-FI" dirty="0" err="1" smtClean="0"/>
              <a:t>Lesson</a:t>
            </a:r>
            <a:r>
              <a:rPr lang="fi-FI" dirty="0" smtClean="0"/>
              <a:t> 5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students selected the "actors" for the cartoon. This because the cartoon was created by photographing the frames using a special </a:t>
            </a:r>
            <a:r>
              <a:rPr lang="en-US" dirty="0" smtClean="0"/>
              <a:t>program </a:t>
            </a:r>
            <a:r>
              <a:rPr lang="en-US" dirty="0"/>
              <a:t>called Cartoon Camera (makes cartoonlike pictures of photos</a:t>
            </a:r>
            <a:r>
              <a:rPr lang="en-US" dirty="0" smtClean="0"/>
              <a:t>). At this point students were given the tablets and the photographing starts.</a:t>
            </a:r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4" name="Kuva 3" descr="C:\Documents and Settings\tome0001\Työpöytä\skydrive-2012-11-14\CartoonCamera_13516755957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64367">
            <a:off x="2577318" y="2609222"/>
            <a:ext cx="2397125" cy="3690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Kuva 4" descr="C:\Users\alka0003\Desktop\Alisa\CartoonCamera_13523607203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0629" y="2323171"/>
            <a:ext cx="3829050" cy="24841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5" descr="C:\Users\shid0001\Downloads\CartoonCamera_13515898063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85280">
            <a:off x="6511094" y="3435206"/>
            <a:ext cx="4582538" cy="247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uva 6" descr="C:\Users\sake0009\AppData\Local\Microsoft\Windows\Temporary Internet Files\Content.Word\CartoonCamera_135236084239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59618">
            <a:off x="589658" y="4000434"/>
            <a:ext cx="2929549" cy="224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uva 7" descr="C:\Users\nipe0005\Desktop\CartoonCamera_13516750037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27302">
            <a:off x="5374612" y="4911208"/>
            <a:ext cx="2159667" cy="133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90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"/>
    </mc:Choice>
    <mc:Fallback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545910"/>
            <a:ext cx="10515600" cy="5631053"/>
          </a:xfrm>
        </p:spPr>
        <p:txBody>
          <a:bodyPr/>
          <a:lstStyle/>
          <a:p>
            <a:r>
              <a:rPr lang="fi-FI" dirty="0" err="1" smtClean="0"/>
              <a:t>Lesson</a:t>
            </a:r>
            <a:r>
              <a:rPr lang="fi-FI" dirty="0" smtClean="0"/>
              <a:t> 6</a:t>
            </a:r>
          </a:p>
          <a:p>
            <a:pPr lvl="1"/>
            <a:r>
              <a:rPr lang="en-US" dirty="0"/>
              <a:t>The photos </a:t>
            </a:r>
            <a:r>
              <a:rPr lang="en-US" dirty="0" smtClean="0"/>
              <a:t>were then exported to </a:t>
            </a:r>
            <a:r>
              <a:rPr lang="en-US" dirty="0" err="1" smtClean="0"/>
              <a:t>One</a:t>
            </a:r>
            <a:r>
              <a:rPr lang="en-US" dirty="0" err="1" smtClean="0"/>
              <a:t>drive</a:t>
            </a:r>
            <a:r>
              <a:rPr lang="en-US" dirty="0" smtClean="0"/>
              <a:t> </a:t>
            </a:r>
            <a:r>
              <a:rPr lang="en-US" dirty="0" smtClean="0"/>
              <a:t>from which they were again imported to Word</a:t>
            </a:r>
            <a:r>
              <a:rPr lang="en-US" dirty="0"/>
              <a:t> </a:t>
            </a:r>
            <a:r>
              <a:rPr lang="en-US" dirty="0" smtClean="0"/>
              <a:t>on a desktop </a:t>
            </a:r>
            <a:r>
              <a:rPr lang="en-US" dirty="0" smtClean="0"/>
              <a:t>computer for editing.</a:t>
            </a:r>
            <a:endParaRPr lang="en-US" dirty="0" smtClean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58" y="1815153"/>
            <a:ext cx="6146042" cy="46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6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2087">
            <a:off x="4699234" y="1811748"/>
            <a:ext cx="3301775" cy="4267206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436728"/>
            <a:ext cx="10515600" cy="5740235"/>
          </a:xfrm>
        </p:spPr>
        <p:txBody>
          <a:bodyPr/>
          <a:lstStyle/>
          <a:p>
            <a:r>
              <a:rPr lang="fi-FI" dirty="0" err="1" smtClean="0"/>
              <a:t>Lessons</a:t>
            </a:r>
            <a:r>
              <a:rPr lang="fi-FI" dirty="0" smtClean="0"/>
              <a:t> 7 - 8</a:t>
            </a:r>
          </a:p>
          <a:p>
            <a:pPr lvl="1"/>
            <a:r>
              <a:rPr lang="fi-FI" dirty="0" smtClean="0"/>
              <a:t>At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point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pictures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arranged</a:t>
            </a:r>
            <a:r>
              <a:rPr lang="fi-FI" dirty="0" smtClean="0"/>
              <a:t> in a </a:t>
            </a:r>
            <a:r>
              <a:rPr lang="fi-FI" dirty="0" err="1" smtClean="0"/>
              <a:t>cartoonlike</a:t>
            </a:r>
            <a:r>
              <a:rPr lang="fi-FI" dirty="0" smtClean="0"/>
              <a:t> </a:t>
            </a:r>
            <a:r>
              <a:rPr lang="fi-FI" dirty="0" err="1" smtClean="0"/>
              <a:t>order</a:t>
            </a:r>
            <a:r>
              <a:rPr lang="fi-FI" dirty="0" smtClean="0"/>
              <a:t> and </a:t>
            </a:r>
            <a:r>
              <a:rPr lang="fi-FI" dirty="0" err="1" smtClean="0"/>
              <a:t>captioned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Microsoft Word</a:t>
            </a:r>
            <a:r>
              <a:rPr lang="fi-FI" dirty="0" smtClean="0"/>
              <a:t>.</a:t>
            </a:r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976">
            <a:off x="1343524" y="2324648"/>
            <a:ext cx="3133810" cy="408496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1531">
            <a:off x="7613069" y="1616967"/>
            <a:ext cx="3026901" cy="42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86603"/>
            <a:ext cx="10515600" cy="5890360"/>
          </a:xfrm>
        </p:spPr>
        <p:txBody>
          <a:bodyPr/>
          <a:lstStyle/>
          <a:p>
            <a:r>
              <a:rPr lang="fi-FI" dirty="0" err="1" smtClean="0"/>
              <a:t>Lessons</a:t>
            </a:r>
            <a:r>
              <a:rPr lang="fi-FI" dirty="0" smtClean="0"/>
              <a:t> 9 - 10</a:t>
            </a:r>
          </a:p>
          <a:p>
            <a:pPr lvl="1"/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presentation</a:t>
            </a:r>
            <a:r>
              <a:rPr lang="fi-FI" dirty="0" smtClean="0"/>
              <a:t>.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cartoon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finished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presented</a:t>
            </a:r>
            <a:r>
              <a:rPr lang="fi-FI" dirty="0" smtClean="0"/>
              <a:t> to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class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a </a:t>
            </a:r>
            <a:r>
              <a:rPr lang="fi-FI" dirty="0" err="1" smtClean="0"/>
              <a:t>projector</a:t>
            </a:r>
            <a:r>
              <a:rPr lang="fi-FI" dirty="0" smtClean="0"/>
              <a:t> and </a:t>
            </a:r>
            <a:r>
              <a:rPr lang="fi-FI" dirty="0" err="1" smtClean="0"/>
              <a:t>discussed</a:t>
            </a:r>
            <a:r>
              <a:rPr lang="fi-FI" dirty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both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point</a:t>
            </a:r>
            <a:r>
              <a:rPr lang="fi-FI" dirty="0" smtClean="0"/>
              <a:t> of </a:t>
            </a:r>
            <a:r>
              <a:rPr lang="fi-FI" dirty="0" err="1" smtClean="0"/>
              <a:t>view</a:t>
            </a:r>
            <a:r>
              <a:rPr lang="fi-FI" dirty="0" smtClean="0"/>
              <a:t> of </a:t>
            </a:r>
            <a:r>
              <a:rPr lang="fi-FI" dirty="0" err="1" smtClean="0"/>
              <a:t>bullying</a:t>
            </a:r>
            <a:r>
              <a:rPr lang="fi-FI" dirty="0" smtClean="0"/>
              <a:t> and as a </a:t>
            </a:r>
            <a:r>
              <a:rPr lang="fi-FI" dirty="0" err="1" smtClean="0"/>
              <a:t>project</a:t>
            </a:r>
            <a:r>
              <a:rPr lang="fi-FI" dirty="0" smtClean="0"/>
              <a:t>.</a:t>
            </a:r>
          </a:p>
          <a:p>
            <a:pPr lvl="1"/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discussions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projects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evaluated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 and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peer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a </a:t>
            </a:r>
            <a:r>
              <a:rPr lang="fi-FI" dirty="0" err="1" smtClean="0"/>
              <a:t>beforehand</a:t>
            </a:r>
            <a:r>
              <a:rPr lang="fi-FI" dirty="0"/>
              <a:t> </a:t>
            </a:r>
            <a:r>
              <a:rPr lang="fi-FI" dirty="0" err="1" smtClean="0"/>
              <a:t>given</a:t>
            </a:r>
            <a:r>
              <a:rPr lang="fi-FI" dirty="0" smtClean="0"/>
              <a:t> </a:t>
            </a:r>
            <a:r>
              <a:rPr lang="fi-FI" dirty="0" err="1" smtClean="0"/>
              <a:t>assesmentform</a:t>
            </a:r>
            <a:r>
              <a:rPr lang="fi-FI" dirty="0" smtClean="0"/>
              <a:t>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443" y="2528915"/>
            <a:ext cx="5149863" cy="43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project’s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During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smtClean="0"/>
              <a:t>discussed </a:t>
            </a:r>
            <a:r>
              <a:rPr lang="fi-FI" dirty="0" err="1" smtClean="0"/>
              <a:t>bullying</a:t>
            </a:r>
            <a:r>
              <a:rPr lang="fi-FI" dirty="0" smtClean="0"/>
              <a:t> in a </a:t>
            </a:r>
            <a:r>
              <a:rPr lang="fi-FI" dirty="0" err="1" smtClean="0"/>
              <a:t>constructive</a:t>
            </a:r>
            <a:r>
              <a:rPr lang="fi-FI" dirty="0" smtClean="0"/>
              <a:t> </a:t>
            </a:r>
            <a:r>
              <a:rPr lang="fi-FI" dirty="0" err="1" smtClean="0"/>
              <a:t>way</a:t>
            </a:r>
            <a:r>
              <a:rPr lang="fi-FI" dirty="0" smtClean="0"/>
              <a:t>.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pondered</a:t>
            </a:r>
            <a:r>
              <a:rPr lang="fi-FI" dirty="0" smtClean="0"/>
              <a:t> </a:t>
            </a:r>
            <a:r>
              <a:rPr lang="fi-FI" dirty="0" err="1" smtClean="0"/>
              <a:t>upon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kinds</a:t>
            </a:r>
            <a:r>
              <a:rPr lang="fi-FI" dirty="0" smtClean="0"/>
              <a:t> of </a:t>
            </a:r>
            <a:r>
              <a:rPr lang="fi-FI" dirty="0" err="1" smtClean="0"/>
              <a:t>situations</a:t>
            </a:r>
            <a:r>
              <a:rPr lang="fi-FI" dirty="0" smtClean="0"/>
              <a:t> and </a:t>
            </a:r>
            <a:r>
              <a:rPr lang="fi-FI" dirty="0" err="1" smtClean="0"/>
              <a:t>tried</a:t>
            </a:r>
            <a:r>
              <a:rPr lang="fi-FI" dirty="0" smtClean="0"/>
              <a:t> to </a:t>
            </a:r>
            <a:r>
              <a:rPr lang="fi-FI" dirty="0" err="1" smtClean="0"/>
              <a:t>find</a:t>
            </a:r>
            <a:r>
              <a:rPr lang="fi-FI" dirty="0" smtClean="0"/>
              <a:t> </a:t>
            </a:r>
            <a:r>
              <a:rPr lang="fi-FI" dirty="0" err="1" smtClean="0"/>
              <a:t>solutions</a:t>
            </a:r>
            <a:r>
              <a:rPr lang="fi-FI" dirty="0" smtClean="0"/>
              <a:t> for </a:t>
            </a:r>
            <a:r>
              <a:rPr lang="fi-FI" dirty="0" err="1" smtClean="0"/>
              <a:t>them</a:t>
            </a:r>
            <a:r>
              <a:rPr lang="fi-FI" dirty="0" smtClean="0"/>
              <a:t>.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learned</a:t>
            </a:r>
            <a:r>
              <a:rPr lang="fi-FI" dirty="0" smtClean="0"/>
              <a:t> a </a:t>
            </a:r>
            <a:r>
              <a:rPr lang="fi-FI" dirty="0" err="1" smtClean="0"/>
              <a:t>great</a:t>
            </a:r>
            <a:r>
              <a:rPr lang="fi-FI" dirty="0" smtClean="0"/>
              <a:t> </a:t>
            </a:r>
            <a:r>
              <a:rPr lang="fi-FI" dirty="0" err="1" smtClean="0"/>
              <a:t>deal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how</a:t>
            </a:r>
            <a:r>
              <a:rPr lang="fi-FI" dirty="0" smtClean="0"/>
              <a:t> </a:t>
            </a:r>
            <a:r>
              <a:rPr lang="fi-FI" dirty="0" err="1" smtClean="0"/>
              <a:t>serious</a:t>
            </a:r>
            <a:r>
              <a:rPr lang="fi-FI" dirty="0" smtClean="0"/>
              <a:t> </a:t>
            </a:r>
            <a:r>
              <a:rPr lang="fi-FI" dirty="0" err="1" smtClean="0"/>
              <a:t>bullying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and </a:t>
            </a:r>
            <a:r>
              <a:rPr lang="fi-FI" dirty="0" err="1" smtClean="0"/>
              <a:t>why</a:t>
            </a:r>
            <a:r>
              <a:rPr lang="fi-FI" dirty="0" smtClean="0"/>
              <a:t> it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tolerated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clearly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able</a:t>
            </a:r>
            <a:r>
              <a:rPr lang="fi-FI" dirty="0" smtClean="0"/>
              <a:t> to </a:t>
            </a:r>
            <a:r>
              <a:rPr lang="fi-FI" dirty="0" err="1" smtClean="0"/>
              <a:t>place</a:t>
            </a:r>
            <a:r>
              <a:rPr lang="fi-FI" dirty="0" smtClean="0"/>
              <a:t> </a:t>
            </a:r>
            <a:r>
              <a:rPr lang="fi-FI" dirty="0" err="1" smtClean="0"/>
              <a:t>themselves</a:t>
            </a:r>
            <a:r>
              <a:rPr lang="fi-FI" dirty="0" smtClean="0"/>
              <a:t> into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bullied</a:t>
            </a:r>
            <a:r>
              <a:rPr lang="fi-FI" dirty="0" smtClean="0"/>
              <a:t> </a:t>
            </a:r>
            <a:r>
              <a:rPr lang="fi-FI" dirty="0" err="1" smtClean="0"/>
              <a:t>person’s</a:t>
            </a:r>
            <a:r>
              <a:rPr lang="fi-FI" dirty="0" smtClean="0"/>
              <a:t> </a:t>
            </a:r>
            <a:r>
              <a:rPr lang="fi-FI" dirty="0" err="1" smtClean="0"/>
              <a:t>role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501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00"/>
    </mc:Choice>
    <mc:Fallback>
      <p:transition spd="slow" advTm="1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1031</Words>
  <Application>Microsoft Office PowerPoint</Application>
  <PresentationFormat>Laajakuva</PresentationFormat>
  <Paragraphs>74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Cartoon Project about Bullying at  School in English for 7th graders (age 13)</vt:lpstr>
      <vt:lpstr>The objectives of this learning activity </vt:lpstr>
      <vt:lpstr>Project description</vt:lpstr>
      <vt:lpstr>PowerPoint-esitys</vt:lpstr>
      <vt:lpstr>PowerPoint-esitys</vt:lpstr>
      <vt:lpstr>PowerPoint-esitys</vt:lpstr>
      <vt:lpstr>PowerPoint-esitys</vt:lpstr>
      <vt:lpstr>PowerPoint-esitys</vt:lpstr>
      <vt:lpstr>The project’s outcomes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Cartoon Project about Bullying at  School in English</dc:title>
  <dc:creator>Janne Männikkö</dc:creator>
  <cp:lastModifiedBy>Männikkö Janne</cp:lastModifiedBy>
  <cp:revision>53</cp:revision>
  <cp:lastPrinted>2014-02-24T07:48:14Z</cp:lastPrinted>
  <dcterms:created xsi:type="dcterms:W3CDTF">2014-02-02T18:25:19Z</dcterms:created>
  <dcterms:modified xsi:type="dcterms:W3CDTF">2014-03-07T11:05:08Z</dcterms:modified>
</cp:coreProperties>
</file>